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7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330" r:id="rId12"/>
    <p:sldId id="331" r:id="rId13"/>
    <p:sldId id="332" r:id="rId14"/>
    <p:sldId id="333" r:id="rId15"/>
    <p:sldId id="265" r:id="rId16"/>
    <p:sldId id="266" r:id="rId17"/>
    <p:sldId id="323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324" r:id="rId28"/>
    <p:sldId id="276" r:id="rId29"/>
    <p:sldId id="278" r:id="rId30"/>
    <p:sldId id="281" r:id="rId31"/>
    <p:sldId id="282" r:id="rId32"/>
    <p:sldId id="283" r:id="rId33"/>
    <p:sldId id="284" r:id="rId34"/>
    <p:sldId id="325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326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27" r:id="rId56"/>
    <p:sldId id="304" r:id="rId57"/>
    <p:sldId id="305" r:id="rId58"/>
    <p:sldId id="306" r:id="rId59"/>
    <p:sldId id="307" r:id="rId60"/>
    <p:sldId id="308" r:id="rId61"/>
    <p:sldId id="309" r:id="rId62"/>
    <p:sldId id="310" r:id="rId63"/>
    <p:sldId id="311" r:id="rId64"/>
    <p:sldId id="328" r:id="rId65"/>
    <p:sldId id="312" r:id="rId66"/>
    <p:sldId id="313" r:id="rId67"/>
    <p:sldId id="314" r:id="rId68"/>
    <p:sldId id="315" r:id="rId69"/>
    <p:sldId id="316" r:id="rId70"/>
    <p:sldId id="317" r:id="rId71"/>
    <p:sldId id="329" r:id="rId72"/>
    <p:sldId id="318" r:id="rId73"/>
    <p:sldId id="319" r:id="rId74"/>
    <p:sldId id="320" r:id="rId75"/>
    <p:sldId id="321" r:id="rId76"/>
    <p:sldId id="322" r:id="rId7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33"/>
    <a:srgbClr val="00FF00"/>
    <a:srgbClr val="800080"/>
    <a:srgbClr val="FF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480" y="-1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viewProps" Target="viewProps.xml"/><Relationship Id="rId81" Type="http://schemas.openxmlformats.org/officeDocument/2006/relationships/theme" Target="theme/theme1.xml"/><Relationship Id="rId82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printerSettings" Target="printerSettings/printerSettings1.bin"/><Relationship Id="rId79" Type="http://schemas.openxmlformats.org/officeDocument/2006/relationships/presProps" Target="presProp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F9B4B-8DA6-4EF7-887D-342118BF1F62}" type="datetimeFigureOut">
              <a:rPr lang="en-US" smtClean="0"/>
              <a:t>11/16/15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F6465-AA67-41DB-8AF1-23DCC2973AB1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 advTm="8080">
        <p14:gallery dir="l"/>
      </p:transition>
    </mc:Choice>
    <mc:Fallback xmlns="">
      <p:transition advClick="0" advTm="808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F9B4B-8DA6-4EF7-887D-342118BF1F62}" type="datetimeFigureOut">
              <a:rPr lang="en-US" smtClean="0"/>
              <a:t>11/16/15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F6465-AA67-41DB-8AF1-23DCC2973A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80">
        <p14:gallery dir="l"/>
      </p:transition>
    </mc:Choice>
    <mc:Fallback xmlns="">
      <p:transition advClick="0" advTm="808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F9B4B-8DA6-4EF7-887D-342118BF1F62}" type="datetimeFigureOut">
              <a:rPr lang="en-US" smtClean="0"/>
              <a:t>11/16/15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F6465-AA67-41DB-8AF1-23DCC2973A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80">
        <p14:gallery dir="l"/>
      </p:transition>
    </mc:Choice>
    <mc:Fallback xmlns="">
      <p:transition advClick="0" advTm="808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F9B4B-8DA6-4EF7-887D-342118BF1F62}" type="datetimeFigureOut">
              <a:rPr lang="en-US" smtClean="0"/>
              <a:t>11/16/15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F6465-AA67-41DB-8AF1-23DCC2973A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80">
        <p14:gallery dir="l"/>
      </p:transition>
    </mc:Choice>
    <mc:Fallback xmlns="">
      <p:transition advClick="0" advTm="808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F9B4B-8DA6-4EF7-887D-342118BF1F62}" type="datetimeFigureOut">
              <a:rPr lang="en-US" smtClean="0"/>
              <a:t>11/16/15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F6465-AA67-41DB-8AF1-23DCC2973AB1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 advTm="8080">
        <p14:gallery dir="l"/>
      </p:transition>
    </mc:Choice>
    <mc:Fallback xmlns="">
      <p:transition advClick="0" advTm="808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F9B4B-8DA6-4EF7-887D-342118BF1F62}" type="datetimeFigureOut">
              <a:rPr lang="en-US" smtClean="0"/>
              <a:t>11/16/15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F6465-AA67-41DB-8AF1-23DCC2973A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80">
        <p14:gallery dir="l"/>
      </p:transition>
    </mc:Choice>
    <mc:Fallback xmlns="">
      <p:transition advClick="0" advTm="808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F9B4B-8DA6-4EF7-887D-342118BF1F62}" type="datetimeFigureOut">
              <a:rPr lang="en-US" smtClean="0"/>
              <a:t>11/16/15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F6465-AA67-41DB-8AF1-23DCC2973A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80">
        <p14:gallery dir="l"/>
      </p:transition>
    </mc:Choice>
    <mc:Fallback xmlns="">
      <p:transition advClick="0" advTm="808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F9B4B-8DA6-4EF7-887D-342118BF1F62}" type="datetimeFigureOut">
              <a:rPr lang="en-US" smtClean="0"/>
              <a:t>11/16/15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C6F6465-AA67-41DB-8AF1-23DCC2973AB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80">
        <p14:gallery dir="l"/>
      </p:transition>
    </mc:Choice>
    <mc:Fallback xmlns="">
      <p:transition advClick="0" advTm="808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F9B4B-8DA6-4EF7-887D-342118BF1F62}" type="datetimeFigureOut">
              <a:rPr lang="en-US" smtClean="0"/>
              <a:t>11/16/15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F6465-AA67-41DB-8AF1-23DCC2973A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80">
        <p14:gallery dir="l"/>
      </p:transition>
    </mc:Choice>
    <mc:Fallback xmlns="">
      <p:transition advClick="0" advTm="808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F9B4B-8DA6-4EF7-887D-342118BF1F62}" type="datetimeFigureOut">
              <a:rPr lang="en-US" smtClean="0"/>
              <a:t>11/16/15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5C6F6465-AA67-41DB-8AF1-23DCC2973A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80">
        <p14:gallery dir="l"/>
      </p:transition>
    </mc:Choice>
    <mc:Fallback xmlns="">
      <p:transition advClick="0" advTm="808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B60F9B4B-8DA6-4EF7-887D-342118BF1F62}" type="datetimeFigureOut">
              <a:rPr lang="en-US" smtClean="0"/>
              <a:t>11/16/15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F6465-AA67-41DB-8AF1-23DCC2973A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80">
        <p14:gallery dir="l"/>
      </p:transition>
    </mc:Choice>
    <mc:Fallback xmlns="">
      <p:transition advClick="0" advTm="808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B60F9B4B-8DA6-4EF7-887D-342118BF1F62}" type="datetimeFigureOut">
              <a:rPr lang="en-US" smtClean="0"/>
              <a:t>11/16/15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5C6F6465-AA67-41DB-8AF1-23DCC2973AB1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10" advClick="0" advTm="8080">
        <p14:gallery dir="l"/>
      </p:transition>
    </mc:Choice>
    <mc:Fallback xmlns="">
      <p:transition advClick="0" advTm="8080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Relationship Id="rId3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Relationship Id="rId3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gif"/><Relationship Id="rId3" Type="http://schemas.openxmlformats.org/officeDocument/2006/relationships/image" Target="../media/image2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JP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JP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JP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JP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JP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JP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JP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jp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JP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JP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JP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JP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jp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JP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JP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JP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914400"/>
            <a:ext cx="7696200" cy="5257800"/>
          </a:xfrm>
        </p:spPr>
        <p:txBody>
          <a:bodyPr>
            <a:noAutofit/>
          </a:bodyPr>
          <a:lstStyle/>
          <a:p>
            <a:r>
              <a:rPr lang="en-US" sz="8000" dirty="0" smtClean="0"/>
              <a:t>Black &amp; White Photography</a:t>
            </a:r>
            <a:br>
              <a:rPr lang="en-US" sz="8000" dirty="0" smtClean="0"/>
            </a:br>
            <a:r>
              <a:rPr lang="en-US" sz="8000" dirty="0" smtClean="0"/>
              <a:t>&amp; Monochrome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156538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80">
        <p14:gallery dir="l"/>
      </p:transition>
    </mc:Choice>
    <mc:Fallback xmlns="">
      <p:transition advClick="0" advTm="808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7400" y="160089"/>
            <a:ext cx="5143500" cy="6537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7974" y="165616"/>
            <a:ext cx="8350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8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404844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80">
        <p14:gallery dir="l"/>
      </p:transition>
    </mc:Choice>
    <mc:Fallback xmlns="">
      <p:transition advClick="0" advTm="808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06755" y="160089"/>
            <a:ext cx="4644790" cy="6537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7974" y="165617"/>
            <a:ext cx="38830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Cool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1551659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80">
        <p14:gallery dir="l"/>
      </p:transition>
    </mc:Choice>
    <mc:Fallback xmlns="">
      <p:transition advClick="0" advTm="808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81600" y="1066800"/>
            <a:ext cx="3735399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7974" y="165617"/>
            <a:ext cx="22828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Cool</a:t>
            </a:r>
            <a:endParaRPr lang="en-US" sz="6600" dirty="0"/>
          </a:p>
        </p:txBody>
      </p:sp>
      <p:sp>
        <p:nvSpPr>
          <p:cNvPr id="2" name="Right Arrow 1"/>
          <p:cNvSpPr/>
          <p:nvPr/>
        </p:nvSpPr>
        <p:spPr>
          <a:xfrm>
            <a:off x="4114800" y="2971800"/>
            <a:ext cx="9784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800" y="1143326"/>
            <a:ext cx="3735399" cy="5257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7306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80">
        <p14:gallery dir="l"/>
      </p:transition>
    </mc:Choice>
    <mc:Fallback xmlns="">
      <p:transition advClick="0" advTm="808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07654" y="152400"/>
            <a:ext cx="3915882" cy="6537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7974" y="165617"/>
            <a:ext cx="38830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Warm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25429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80">
        <p14:gallery dir="l"/>
      </p:transition>
    </mc:Choice>
    <mc:Fallback xmlns="">
      <p:transition advClick="0" advTm="808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74698" y="1066800"/>
            <a:ext cx="3149203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7974" y="165617"/>
            <a:ext cx="28162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Warm</a:t>
            </a:r>
            <a:endParaRPr lang="en-US" sz="6600" dirty="0"/>
          </a:p>
        </p:txBody>
      </p:sp>
      <p:sp>
        <p:nvSpPr>
          <p:cNvPr id="2" name="Right Arrow 1"/>
          <p:cNvSpPr/>
          <p:nvPr/>
        </p:nvSpPr>
        <p:spPr>
          <a:xfrm>
            <a:off x="4114800" y="2971800"/>
            <a:ext cx="9784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6236" y="1143326"/>
            <a:ext cx="3152527" cy="5257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512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80">
        <p14:gallery dir="l"/>
      </p:transition>
    </mc:Choice>
    <mc:Fallback xmlns="">
      <p:transition advClick="0" advTm="808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296680"/>
            <a:ext cx="8305800" cy="6093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0" y="76200"/>
            <a:ext cx="8350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9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2193140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80">
        <p14:gallery dir="l"/>
      </p:transition>
    </mc:Choice>
    <mc:Fallback xmlns="">
      <p:transition advClick="0" advTm="808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3950" y="1285877"/>
            <a:ext cx="6858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7974" y="165616"/>
            <a:ext cx="11398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10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163732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80">
        <p14:gallery dir="l"/>
      </p:transition>
    </mc:Choice>
    <mc:Fallback xmlns="">
      <p:transition advClick="0" advTm="808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43000" y="2362200"/>
            <a:ext cx="6858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 smtClean="0">
                <a:solidFill>
                  <a:srgbClr val="FFFF00"/>
                </a:solidFill>
              </a:rPr>
              <a:t>Yellow</a:t>
            </a:r>
            <a:endParaRPr lang="en-US" sz="9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68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80">
        <p14:gallery dir="l"/>
      </p:transition>
    </mc:Choice>
    <mc:Fallback xmlns="">
      <p:transition advClick="0" advTm="808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84379" y="825500"/>
            <a:ext cx="3222841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7974" y="165616"/>
            <a:ext cx="11398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11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76483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80">
        <p14:gallery dir="l"/>
      </p:transition>
    </mc:Choice>
    <mc:Fallback xmlns="">
      <p:transition advClick="0" advTm="808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6800" y="879230"/>
            <a:ext cx="6858000" cy="5099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8467" y="152400"/>
            <a:ext cx="11398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12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182312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80">
        <p14:gallery dir="l"/>
      </p:transition>
    </mc:Choice>
    <mc:Fallback xmlns="">
      <p:transition advClick="0" advTm="808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447800"/>
            <a:ext cx="7467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B/W Photo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09600" y="1676400"/>
            <a:ext cx="7467600" cy="4525963"/>
          </a:xfrm>
        </p:spPr>
        <p:txBody>
          <a:bodyPr/>
          <a:lstStyle/>
          <a:p>
            <a:r>
              <a:rPr lang="en-US" dirty="0" smtClean="0"/>
              <a:t>Adjective: displaying only black and white tones and shades of gray; without color</a:t>
            </a:r>
          </a:p>
          <a:p>
            <a:r>
              <a:rPr lang="en-US" dirty="0" smtClean="0"/>
              <a:t>The neutral tones of black, white, and intermediate shades of gray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9208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80">
        <p14:gallery dir="l"/>
      </p:transition>
    </mc:Choice>
    <mc:Fallback xmlns="">
      <p:transition advClick="0" advTm="808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95400" y="1447800"/>
            <a:ext cx="6970889" cy="392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76200" y="38100"/>
            <a:ext cx="11398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13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67439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80">
        <p14:gallery dir="l"/>
      </p:transition>
    </mc:Choice>
    <mc:Fallback xmlns="">
      <p:transition advClick="0" advTm="808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38003" y="1460498"/>
            <a:ext cx="5858594" cy="3886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7974" y="165616"/>
            <a:ext cx="11398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14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69804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80">
        <p14:gallery dir="l"/>
      </p:transition>
    </mc:Choice>
    <mc:Fallback xmlns="">
      <p:transition advClick="0" advTm="808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3949" y="1139835"/>
            <a:ext cx="6858001" cy="4578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0"/>
            <a:ext cx="11398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15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319147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80">
        <p14:gallery dir="l"/>
      </p:transition>
    </mc:Choice>
    <mc:Fallback xmlns="">
      <p:transition advClick="0" advTm="808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47800" y="228600"/>
            <a:ext cx="64008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7974" y="165616"/>
            <a:ext cx="11398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16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314571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80">
        <p14:gallery dir="l"/>
      </p:transition>
    </mc:Choice>
    <mc:Fallback xmlns="">
      <p:transition advClick="0" advTm="808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95400" y="864210"/>
            <a:ext cx="6502400" cy="482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152400"/>
            <a:ext cx="11398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17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2612014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80">
        <p14:gallery dir="l"/>
      </p:transition>
    </mc:Choice>
    <mc:Fallback xmlns="">
      <p:transition advClick="0" advTm="808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33600" y="1295400"/>
            <a:ext cx="5559370" cy="382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7974" y="165616"/>
            <a:ext cx="11398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18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171688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80">
        <p14:gallery dir="l"/>
      </p:transition>
    </mc:Choice>
    <mc:Fallback xmlns="">
      <p:transition advClick="0" advTm="808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33600" y="1066800"/>
            <a:ext cx="5943600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7974" y="165616"/>
            <a:ext cx="11398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19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2659415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80">
        <p14:gallery dir="l"/>
      </p:transition>
    </mc:Choice>
    <mc:Fallback xmlns="">
      <p:transition advClick="0" advTm="808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43000" y="2362200"/>
            <a:ext cx="6858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 smtClean="0">
                <a:solidFill>
                  <a:srgbClr val="FF8000"/>
                </a:solidFill>
              </a:rPr>
              <a:t>Orange</a:t>
            </a:r>
            <a:endParaRPr lang="en-US" sz="9600" dirty="0">
              <a:solidFill>
                <a:srgbClr val="FF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4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80">
        <p14:gallery dir="l"/>
      </p:transition>
    </mc:Choice>
    <mc:Fallback xmlns="">
      <p:transition advClick="0" advTm="808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52600" y="1676400"/>
            <a:ext cx="6172201" cy="3966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7974" y="165616"/>
            <a:ext cx="11398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20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4059920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80">
        <p14:gallery dir="l"/>
      </p:transition>
    </mc:Choice>
    <mc:Fallback xmlns="">
      <p:transition advClick="0" advTm="808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51752" y="1676400"/>
            <a:ext cx="5973896" cy="3966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7974" y="165616"/>
            <a:ext cx="11398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21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698778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80">
        <p14:gallery dir="l"/>
      </p:transition>
    </mc:Choice>
    <mc:Fallback xmlns="">
      <p:transition advClick="0" advTm="808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hoto.net/v3graphics/cove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photo.net/v3graphics/cove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587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photo.net/v3graphics/cove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6827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photo.net/v3graphics/cove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32067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6000" y="381000"/>
            <a:ext cx="4558110" cy="590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07974" y="165616"/>
            <a:ext cx="8350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1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570785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80">
        <p14:gallery dir="l"/>
      </p:transition>
    </mc:Choice>
    <mc:Fallback xmlns="">
      <p:transition advClick="0" advTm="808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51752" y="1792891"/>
            <a:ext cx="5973896" cy="3733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7974" y="165616"/>
            <a:ext cx="11398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22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17160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80">
        <p14:gallery dir="l"/>
      </p:transition>
    </mc:Choice>
    <mc:Fallback xmlns="">
      <p:transition advClick="0" advTm="808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43506" y="1792891"/>
            <a:ext cx="4790388" cy="3733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7974" y="165616"/>
            <a:ext cx="11398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23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2578188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80">
        <p14:gallery dir="l"/>
      </p:transition>
    </mc:Choice>
    <mc:Fallback xmlns="">
      <p:transition advClick="0" advTm="808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00200" y="861002"/>
            <a:ext cx="5867400" cy="4693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7974" y="165616"/>
            <a:ext cx="11398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24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50447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80">
        <p14:gallery dir="l"/>
      </p:transition>
    </mc:Choice>
    <mc:Fallback xmlns="">
      <p:transition advClick="0" advTm="808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00200" y="1007687"/>
            <a:ext cx="5867400" cy="440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7974" y="165616"/>
            <a:ext cx="11398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25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3126883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80">
        <p14:gallery dir="l"/>
      </p:transition>
    </mc:Choice>
    <mc:Fallback xmlns="">
      <p:transition advClick="0" advTm="808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43000" y="2362200"/>
            <a:ext cx="6858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 smtClean="0">
                <a:solidFill>
                  <a:srgbClr val="FF0000"/>
                </a:solidFill>
              </a:rPr>
              <a:t>Red</a:t>
            </a:r>
            <a:endParaRPr lang="en-US" sz="9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4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80">
        <p14:gallery dir="l"/>
      </p:transition>
    </mc:Choice>
    <mc:Fallback xmlns="">
      <p:transition advClick="0" advTm="808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800000">
            <a:off x="2052387" y="1007687"/>
            <a:ext cx="4963026" cy="440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7974" y="165616"/>
            <a:ext cx="11398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26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304117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80">
        <p14:gallery dir="l"/>
      </p:transition>
    </mc:Choice>
    <mc:Fallback xmlns="">
      <p:transition advClick="0" advTm="808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62200" y="0"/>
            <a:ext cx="4114800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7974" y="165616"/>
            <a:ext cx="11398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27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2122851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80">
        <p14:gallery dir="l"/>
      </p:transition>
    </mc:Choice>
    <mc:Fallback xmlns="">
      <p:transition advClick="0" advTm="808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62200" y="1772107"/>
            <a:ext cx="4114800" cy="2627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7974" y="165616"/>
            <a:ext cx="11398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28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52677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80">
        <p14:gallery dir="l"/>
      </p:transition>
    </mc:Choice>
    <mc:Fallback xmlns="">
      <p:transition advClick="0" advTm="808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0" y="838200"/>
            <a:ext cx="673737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7974" y="165616"/>
            <a:ext cx="11398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29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1081826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80">
        <p14:gallery dir="l"/>
      </p:transition>
    </mc:Choice>
    <mc:Fallback xmlns="">
      <p:transition advClick="0" advTm="808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38400" y="228599"/>
            <a:ext cx="3733800" cy="560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7974" y="165616"/>
            <a:ext cx="11398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30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282296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80">
        <p14:gallery dir="l"/>
      </p:transition>
    </mc:Choice>
    <mc:Fallback xmlns="">
      <p:transition advClick="0" advTm="808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35325" y="1295400"/>
            <a:ext cx="5682974" cy="500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" y="0"/>
            <a:ext cx="8350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2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200167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80">
        <p14:gallery dir="l"/>
      </p:transition>
    </mc:Choice>
    <mc:Fallback xmlns="">
      <p:transition advClick="0" advTm="808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0" y="990600"/>
            <a:ext cx="605790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7974" y="165616"/>
            <a:ext cx="11398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31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2163691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80">
        <p14:gallery dir="l"/>
      </p:transition>
    </mc:Choice>
    <mc:Fallback xmlns="">
      <p:transition advClick="0" advTm="808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06196" y="990600"/>
            <a:ext cx="4693508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7974" y="165616"/>
            <a:ext cx="11398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32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2492779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80">
        <p14:gallery dir="l"/>
      </p:transition>
    </mc:Choice>
    <mc:Fallback xmlns="">
      <p:transition advClick="0" advTm="808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0" y="1066800"/>
            <a:ext cx="6426507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7974" y="165616"/>
            <a:ext cx="11398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33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2750059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80">
        <p14:gallery dir="l"/>
      </p:transition>
    </mc:Choice>
    <mc:Fallback xmlns="">
      <p:transition advClick="0" advTm="808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0" y="1192117"/>
            <a:ext cx="6426507" cy="4016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7974" y="165616"/>
            <a:ext cx="11398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34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72719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80">
        <p14:gallery dir="l"/>
      </p:transition>
    </mc:Choice>
    <mc:Fallback xmlns="">
      <p:transition advClick="0" advTm="808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52599" y="838200"/>
            <a:ext cx="5757333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7974" y="165616"/>
            <a:ext cx="11398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35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52427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80">
        <p14:gallery dir="l"/>
      </p:transition>
    </mc:Choice>
    <mc:Fallback xmlns="">
      <p:transition advClick="0" advTm="808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52599" y="962675"/>
            <a:ext cx="5757333" cy="432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7974" y="165616"/>
            <a:ext cx="11398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36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2691178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80">
        <p14:gallery dir="l"/>
      </p:transition>
    </mc:Choice>
    <mc:Fallback xmlns="">
      <p:transition advClick="0" advTm="808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43000" y="2362200"/>
            <a:ext cx="6858000" cy="156966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600" dirty="0" smtClean="0">
                <a:solidFill>
                  <a:srgbClr val="800080"/>
                </a:solidFill>
              </a:rPr>
              <a:t>Violet</a:t>
            </a:r>
            <a:endParaRPr lang="en-US" sz="9600" dirty="0">
              <a:solidFill>
                <a:srgbClr val="8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4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80">
        <p14:gallery dir="l"/>
      </p:transition>
    </mc:Choice>
    <mc:Fallback xmlns="">
      <p:transition advClick="0" advTm="808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62200" y="304800"/>
            <a:ext cx="38511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7974" y="165616"/>
            <a:ext cx="11398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37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84784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80">
        <p14:gallery dir="l"/>
      </p:transition>
    </mc:Choice>
    <mc:Fallback xmlns="">
      <p:transition advClick="0" advTm="808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62200" y="1554462"/>
            <a:ext cx="3851100" cy="2529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7974" y="165616"/>
            <a:ext cx="11398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38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596919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80">
        <p14:gallery dir="l"/>
      </p:transition>
    </mc:Choice>
    <mc:Fallback xmlns="">
      <p:transition advClick="0" advTm="808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05000" y="1066800"/>
            <a:ext cx="5623192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7974" y="165616"/>
            <a:ext cx="11398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39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2592150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80">
        <p14:gallery dir="l"/>
      </p:transition>
    </mc:Choice>
    <mc:Fallback xmlns="">
      <p:transition advClick="0" advTm="808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19400" y="152400"/>
            <a:ext cx="3735171" cy="6070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12700"/>
            <a:ext cx="8350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3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1511103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80">
        <p14:gallery dir="l"/>
      </p:transition>
    </mc:Choice>
    <mc:Fallback xmlns="">
      <p:transition advClick="0" advTm="808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6000" y="762000"/>
            <a:ext cx="4791480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7974" y="165616"/>
            <a:ext cx="11398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40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4002334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80">
        <p14:gallery dir="l"/>
      </p:transition>
    </mc:Choice>
    <mc:Fallback xmlns="">
      <p:transition advClick="0" advTm="808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62200" y="228599"/>
            <a:ext cx="3810000" cy="5707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7974" y="165616"/>
            <a:ext cx="11398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41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163875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80">
        <p14:gallery dir="l"/>
      </p:transition>
    </mc:Choice>
    <mc:Fallback xmlns="">
      <p:transition advClick="0" advTm="808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6400" y="1143000"/>
            <a:ext cx="5931737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7974" y="165616"/>
            <a:ext cx="11398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42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1127978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80">
        <p14:gallery dir="l"/>
      </p:transition>
    </mc:Choice>
    <mc:Fallback xmlns="">
      <p:transition advClick="0" advTm="808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62200" y="381000"/>
            <a:ext cx="3505200" cy="5214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7974" y="165616"/>
            <a:ext cx="11398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43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840669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80">
        <p14:gallery dir="l"/>
      </p:transition>
    </mc:Choice>
    <mc:Fallback xmlns="">
      <p:transition advClick="0" advTm="808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52600" y="762000"/>
            <a:ext cx="5835136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7974" y="165616"/>
            <a:ext cx="11398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44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27377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80">
        <p14:gallery dir="l"/>
      </p:transition>
    </mc:Choice>
    <mc:Fallback xmlns="">
      <p:transition advClick="0" advTm="808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43000" y="2362200"/>
            <a:ext cx="6858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 smtClean="0">
                <a:solidFill>
                  <a:srgbClr val="3366FF"/>
                </a:solidFill>
              </a:rPr>
              <a:t>Blue</a:t>
            </a:r>
            <a:endParaRPr lang="en-US" sz="9600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4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80">
        <p14:gallery dir="l"/>
      </p:transition>
    </mc:Choice>
    <mc:Fallback xmlns="">
      <p:transition advClick="0" advTm="808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0" y="533400"/>
            <a:ext cx="6667607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7974" y="165616"/>
            <a:ext cx="11398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45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66620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80">
        <p14:gallery dir="l"/>
      </p:transition>
    </mc:Choice>
    <mc:Fallback xmlns="">
      <p:transition advClick="0" advTm="808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7399" y="304800"/>
            <a:ext cx="4820669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7974" y="165616"/>
            <a:ext cx="11398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46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333135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80">
        <p14:gallery dir="l"/>
      </p:transition>
    </mc:Choice>
    <mc:Fallback xmlns="">
      <p:transition advClick="0" advTm="808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00200" y="914400"/>
            <a:ext cx="6422796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7974" y="165616"/>
            <a:ext cx="11398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47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119229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80">
        <p14:gallery dir="l"/>
      </p:transition>
    </mc:Choice>
    <mc:Fallback xmlns="">
      <p:transition advClick="0" advTm="808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17586" y="914400"/>
            <a:ext cx="6388023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7974" y="165616"/>
            <a:ext cx="11398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48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129048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80">
        <p14:gallery dir="l"/>
      </p:transition>
    </mc:Choice>
    <mc:Fallback xmlns="">
      <p:transition advClick="0" advTm="808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43200" y="76200"/>
            <a:ext cx="4005481" cy="6357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4800" y="304800"/>
            <a:ext cx="8350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4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691777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80">
        <p14:gallery dir="l"/>
      </p:transition>
    </mc:Choice>
    <mc:Fallback xmlns="">
      <p:transition advClick="0" advTm="808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0" y="457200"/>
            <a:ext cx="5844746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7974" y="165616"/>
            <a:ext cx="11398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49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261337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80">
        <p14:gallery dir="l"/>
      </p:transition>
    </mc:Choice>
    <mc:Fallback xmlns="">
      <p:transition advClick="0" advTm="808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28800" y="762000"/>
            <a:ext cx="6172200" cy="4629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7974" y="165616"/>
            <a:ext cx="11398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50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3249536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80">
        <p14:gallery dir="l"/>
      </p:transition>
    </mc:Choice>
    <mc:Fallback xmlns="">
      <p:transition advClick="0" advTm="808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28800" y="1019174"/>
            <a:ext cx="61722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7974" y="165616"/>
            <a:ext cx="11398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51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1560777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80">
        <p14:gallery dir="l"/>
      </p:transition>
    </mc:Choice>
    <mc:Fallback xmlns="">
      <p:transition advClick="0" advTm="808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28800" y="1237258"/>
            <a:ext cx="6172200" cy="3678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7974" y="165616"/>
            <a:ext cx="11398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52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112171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80">
        <p14:gallery dir="l"/>
      </p:transition>
    </mc:Choice>
    <mc:Fallback xmlns="">
      <p:transition advClick="0" advTm="808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43000" y="2362200"/>
            <a:ext cx="6858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 smtClean="0">
                <a:solidFill>
                  <a:srgbClr val="00FF00"/>
                </a:solidFill>
              </a:rPr>
              <a:t>Green</a:t>
            </a:r>
            <a:endParaRPr lang="en-US" sz="9600" dirty="0">
              <a:solidFill>
                <a:srgbClr val="00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4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80">
        <p14:gallery dir="l"/>
      </p:transition>
    </mc:Choice>
    <mc:Fallback xmlns="">
      <p:transition advClick="0" advTm="808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17956" y="1237258"/>
            <a:ext cx="5393887" cy="3678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7974" y="165616"/>
            <a:ext cx="11398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53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1686108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80">
        <p14:gallery dir="l"/>
      </p:transition>
    </mc:Choice>
    <mc:Fallback xmlns="">
      <p:transition advClick="0" advTm="808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33600" y="304800"/>
            <a:ext cx="5254728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7974" y="165616"/>
            <a:ext cx="11398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54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10113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80">
        <p14:gallery dir="l"/>
      </p:transition>
    </mc:Choice>
    <mc:Fallback xmlns="">
      <p:transition advClick="0" advTm="808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33600" y="961873"/>
            <a:ext cx="5254728" cy="4172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7974" y="165616"/>
            <a:ext cx="11398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55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833469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80">
        <p14:gallery dir="l"/>
      </p:transition>
    </mc:Choice>
    <mc:Fallback xmlns="">
      <p:transition advClick="0" advTm="808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52599" y="609600"/>
            <a:ext cx="6979281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7974" y="165616"/>
            <a:ext cx="11398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56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50278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80">
        <p14:gallery dir="l"/>
      </p:transition>
    </mc:Choice>
    <mc:Fallback xmlns="">
      <p:transition advClick="0" advTm="808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05000" y="685800"/>
            <a:ext cx="5778149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7974" y="165616"/>
            <a:ext cx="11398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57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427406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80">
        <p14:gallery dir="l"/>
      </p:transition>
    </mc:Choice>
    <mc:Fallback xmlns="">
      <p:transition advClick="0" advTm="808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17548" y="0"/>
            <a:ext cx="457560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467" y="5638800"/>
            <a:ext cx="8350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5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13028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80">
        <p14:gallery dir="l"/>
      </p:transition>
    </mc:Choice>
    <mc:Fallback xmlns="">
      <p:transition advClick="0" advTm="808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05000" y="1082910"/>
            <a:ext cx="5778149" cy="3853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7974" y="165616"/>
            <a:ext cx="11398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58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1645038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80">
        <p14:gallery dir="l"/>
      </p:transition>
    </mc:Choice>
    <mc:Fallback xmlns="">
      <p:transition advClick="0" advTm="808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43000" y="2362200"/>
            <a:ext cx="6858000" cy="156966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600" dirty="0" smtClean="0">
                <a:solidFill>
                  <a:srgbClr val="996633"/>
                </a:solidFill>
              </a:rPr>
              <a:t>Brown</a:t>
            </a:r>
            <a:endParaRPr lang="en-US" sz="9600" dirty="0">
              <a:solidFill>
                <a:srgbClr val="9966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4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80">
        <p14:gallery dir="l"/>
      </p:transition>
    </mc:Choice>
    <mc:Fallback xmlns="">
      <p:transition advClick="0" advTm="808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05000" y="1272603"/>
            <a:ext cx="5778149" cy="3474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7974" y="165616"/>
            <a:ext cx="11398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59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1518934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80">
        <p14:gallery dir="l"/>
      </p:transition>
    </mc:Choice>
    <mc:Fallback xmlns="">
      <p:transition advClick="0" advTm="808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89402" y="1272603"/>
            <a:ext cx="5209345" cy="3474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7974" y="165616"/>
            <a:ext cx="11398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60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933533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80">
        <p14:gallery dir="l"/>
      </p:transition>
    </mc:Choice>
    <mc:Fallback xmlns="">
      <p:transition advClick="0" advTm="808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09800" y="304800"/>
            <a:ext cx="4191000" cy="558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7974" y="165616"/>
            <a:ext cx="11398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61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1455584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80">
        <p14:gallery dir="l"/>
      </p:transition>
    </mc:Choice>
    <mc:Fallback xmlns="">
      <p:transition advClick="0" advTm="808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09800" y="1000169"/>
            <a:ext cx="4191000" cy="419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7974" y="165616"/>
            <a:ext cx="11398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62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2055677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80">
        <p14:gallery dir="l"/>
      </p:transition>
    </mc:Choice>
    <mc:Fallback xmlns="">
      <p:transition advClick="0" advTm="808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05000" y="304800"/>
            <a:ext cx="4648200" cy="581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7974" y="165616"/>
            <a:ext cx="11398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63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50726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80">
        <p14:gallery dir="l"/>
      </p:transition>
    </mc:Choice>
    <mc:Fallback xmlns="">
      <p:transition advClick="0" advTm="808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7000" y="609600"/>
            <a:ext cx="6705600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7974" y="165616"/>
            <a:ext cx="8350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6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3322011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80">
        <p14:gallery dir="l"/>
      </p:transition>
    </mc:Choice>
    <mc:Fallback xmlns="">
      <p:transition advClick="0" advTm="808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51913" y="304800"/>
            <a:ext cx="4135373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5775404"/>
            <a:ext cx="8350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7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60488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80">
        <p14:gallery dir="l"/>
      </p:transition>
    </mc:Choice>
    <mc:Fallback xmlns="">
      <p:transition advClick="0" advTm="808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561</TotalTime>
  <Words>110</Words>
  <Application>Microsoft Macintosh PowerPoint</Application>
  <PresentationFormat>On-screen Show (4:3)</PresentationFormat>
  <Paragraphs>78</Paragraphs>
  <Slides>76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77" baseType="lpstr">
      <vt:lpstr>Technic</vt:lpstr>
      <vt:lpstr>Black &amp; White Photography &amp; Monochrome</vt:lpstr>
      <vt:lpstr>B/W Photo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Dysart Unified School District #89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 Be the judge!</dc:title>
  <dc:creator>DUSD #89</dc:creator>
  <cp:lastModifiedBy>Teacher</cp:lastModifiedBy>
  <cp:revision>17</cp:revision>
  <dcterms:created xsi:type="dcterms:W3CDTF">2013-08-04T20:58:34Z</dcterms:created>
  <dcterms:modified xsi:type="dcterms:W3CDTF">2015-11-16T15:46:07Z</dcterms:modified>
</cp:coreProperties>
</file>